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rvo Bold" charset="1" panose="02000000000000000000"/>
      <p:regular r:id="rId22"/>
    </p:embeddedFont>
    <p:embeddedFont>
      <p:font typeface="Arvo" charset="1" panose="02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6Uq4uBWI.mp4" Type="http://schemas.microsoft.com/office/2007/relationships/media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71.jpeg" Type="http://schemas.openxmlformats.org/officeDocument/2006/relationships/image"/><Relationship Id="rId9" Target="../media/VAG6Uq4uBWI.mp4" Type="http://schemas.openxmlformats.org/officeDocument/2006/relationships/video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6UhBaDfw.mp4" Type="http://schemas.microsoft.com/office/2007/relationships/media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72.jpeg" Type="http://schemas.openxmlformats.org/officeDocument/2006/relationships/image"/><Relationship Id="rId9" Target="../media/VAG6UhBaDfw.mp4" Type="http://schemas.openxmlformats.org/officeDocument/2006/relationships/video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5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1.pn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1362" y="-4278808"/>
            <a:ext cx="12846678" cy="12734269"/>
          </a:xfrm>
          <a:custGeom>
            <a:avLst/>
            <a:gdLst/>
            <a:ahLst/>
            <a:cxnLst/>
            <a:rect r="r" b="b" t="t" l="l"/>
            <a:pathLst>
              <a:path h="12734269" w="12846678">
                <a:moveTo>
                  <a:pt x="0" y="0"/>
                </a:moveTo>
                <a:lnTo>
                  <a:pt x="12846677" y="0"/>
                </a:lnTo>
                <a:lnTo>
                  <a:pt x="12846677" y="12734269"/>
                </a:lnTo>
                <a:lnTo>
                  <a:pt x="0" y="12734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755" y="8682106"/>
            <a:ext cx="696815" cy="696815"/>
          </a:xfrm>
          <a:custGeom>
            <a:avLst/>
            <a:gdLst/>
            <a:ahLst/>
            <a:cxnLst/>
            <a:rect r="r" b="b" t="t" l="l"/>
            <a:pathLst>
              <a:path h="696815" w="696815">
                <a:moveTo>
                  <a:pt x="0" y="0"/>
                </a:moveTo>
                <a:lnTo>
                  <a:pt x="696815" y="0"/>
                </a:lnTo>
                <a:lnTo>
                  <a:pt x="696815" y="696815"/>
                </a:lnTo>
                <a:lnTo>
                  <a:pt x="0" y="696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423" y="57006"/>
            <a:ext cx="3292611" cy="810805"/>
          </a:xfrm>
          <a:custGeom>
            <a:avLst/>
            <a:gdLst/>
            <a:ahLst/>
            <a:cxnLst/>
            <a:rect r="r" b="b" t="t" l="l"/>
            <a:pathLst>
              <a:path h="810805" w="3292611">
                <a:moveTo>
                  <a:pt x="0" y="0"/>
                </a:moveTo>
                <a:lnTo>
                  <a:pt x="3292610" y="0"/>
                </a:lnTo>
                <a:lnTo>
                  <a:pt x="3292610" y="810805"/>
                </a:lnTo>
                <a:lnTo>
                  <a:pt x="0" y="810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47438" y="5610096"/>
            <a:ext cx="10221213" cy="2159231"/>
          </a:xfrm>
          <a:custGeom>
            <a:avLst/>
            <a:gdLst/>
            <a:ahLst/>
            <a:cxnLst/>
            <a:rect r="r" b="b" t="t" l="l"/>
            <a:pathLst>
              <a:path h="2159231" w="10221213">
                <a:moveTo>
                  <a:pt x="0" y="0"/>
                </a:moveTo>
                <a:lnTo>
                  <a:pt x="10221213" y="0"/>
                </a:lnTo>
                <a:lnTo>
                  <a:pt x="10221213" y="2159231"/>
                </a:lnTo>
                <a:lnTo>
                  <a:pt x="0" y="2159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16510" y="1928131"/>
            <a:ext cx="9652141" cy="6430739"/>
          </a:xfrm>
          <a:custGeom>
            <a:avLst/>
            <a:gdLst/>
            <a:ahLst/>
            <a:cxnLst/>
            <a:rect r="r" b="b" t="t" l="l"/>
            <a:pathLst>
              <a:path h="6430739" w="9652141">
                <a:moveTo>
                  <a:pt x="0" y="0"/>
                </a:moveTo>
                <a:lnTo>
                  <a:pt x="9652141" y="0"/>
                </a:lnTo>
                <a:lnTo>
                  <a:pt x="9652141" y="6430738"/>
                </a:lnTo>
                <a:lnTo>
                  <a:pt x="0" y="64307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66492" y="4414837"/>
            <a:ext cx="246531" cy="485775"/>
          </a:xfrm>
          <a:custGeom>
            <a:avLst/>
            <a:gdLst/>
            <a:ahLst/>
            <a:cxnLst/>
            <a:rect r="r" b="b" t="t" l="l"/>
            <a:pathLst>
              <a:path h="485775" w="246531">
                <a:moveTo>
                  <a:pt x="0" y="0"/>
                </a:moveTo>
                <a:lnTo>
                  <a:pt x="246531" y="0"/>
                </a:lnTo>
                <a:lnTo>
                  <a:pt x="246531" y="485775"/>
                </a:lnTo>
                <a:lnTo>
                  <a:pt x="0" y="485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8162" y="3322347"/>
            <a:ext cx="6095379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LA FLOTA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8162" y="2832135"/>
            <a:ext cx="8280774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000" spc="186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PROYECTO CAPSTONE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32601" y="4184650"/>
            <a:ext cx="6095379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PEPSI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1871" y="5309695"/>
            <a:ext cx="6175921" cy="53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Integrantes: Benjamín Riquelme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92348" y="5777146"/>
            <a:ext cx="2426940" cy="53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Miguel Fazio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944" y="821798"/>
            <a:ext cx="4055715" cy="43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1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Ingeniería en Informática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026" y="6416048"/>
            <a:ext cx="3280172" cy="54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sz="3102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Sede: Plaza Oeste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402049" y="-5320171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19" y="0"/>
                </a:lnTo>
                <a:lnTo>
                  <a:pt x="8989019" y="8910366"/>
                </a:lnTo>
                <a:lnTo>
                  <a:pt x="0" y="8910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02260" y="8491109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0" y="0"/>
                </a:lnTo>
                <a:lnTo>
                  <a:pt x="2314080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93033" y="156112"/>
            <a:ext cx="2115674" cy="2161608"/>
          </a:xfrm>
          <a:custGeom>
            <a:avLst/>
            <a:gdLst/>
            <a:ahLst/>
            <a:cxnLst/>
            <a:rect r="r" b="b" t="t" l="l"/>
            <a:pathLst>
              <a:path h="2161608" w="2115674">
                <a:moveTo>
                  <a:pt x="0" y="0"/>
                </a:moveTo>
                <a:lnTo>
                  <a:pt x="2115674" y="0"/>
                </a:lnTo>
                <a:lnTo>
                  <a:pt x="2115674" y="2161608"/>
                </a:lnTo>
                <a:lnTo>
                  <a:pt x="0" y="2161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23142" y="6438233"/>
            <a:ext cx="2820067" cy="2820067"/>
          </a:xfrm>
          <a:custGeom>
            <a:avLst/>
            <a:gdLst/>
            <a:ahLst/>
            <a:cxnLst/>
            <a:rect r="r" b="b" t="t" l="l"/>
            <a:pathLst>
              <a:path h="2820067" w="2820067">
                <a:moveTo>
                  <a:pt x="0" y="0"/>
                </a:moveTo>
                <a:lnTo>
                  <a:pt x="2820068" y="0"/>
                </a:lnTo>
                <a:lnTo>
                  <a:pt x="2820068" y="2820067"/>
                </a:lnTo>
                <a:lnTo>
                  <a:pt x="0" y="2820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05776" y="334701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6922" y="422910"/>
            <a:ext cx="889412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CRONOGRAMA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4015" y="1690530"/>
            <a:ext cx="6634351" cy="31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7041" indent="-228521" lvl="1">
              <a:lnSpc>
                <a:spcPts val="2476"/>
              </a:lnSpc>
              <a:buFont typeface="Arial"/>
              <a:buChar char="•"/>
            </a:pP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SEMANAS 1 Y 2: </a:t>
            </a: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DOCUMENTACIÓN INICIAL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2474" y="2327245"/>
            <a:ext cx="10216583" cy="31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7041" indent="-228521" lvl="1">
              <a:lnSpc>
                <a:spcPts val="2476"/>
              </a:lnSpc>
              <a:buFont typeface="Arial"/>
              <a:buChar char="•"/>
            </a:pP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SEMANAS 3 Y 4: CONTRUCCIÓN DE ARQUITECTURA Y BASE DE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54164" y="2963961"/>
            <a:ext cx="5389046" cy="31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7041" indent="-228521" lvl="1">
              <a:lnSpc>
                <a:spcPts val="2476"/>
              </a:lnSpc>
              <a:buFont typeface="Arial"/>
              <a:buChar char="•"/>
            </a:pP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SEMANA 4: </a:t>
            </a: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ACCESO Y SEGURIDAD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78741" y="3599720"/>
            <a:ext cx="5578939" cy="31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7041" indent="-228521" lvl="1">
              <a:lnSpc>
                <a:spcPts val="2476"/>
              </a:lnSpc>
              <a:buFont typeface="Arial"/>
              <a:buChar char="•"/>
            </a:pP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SEMANA 5: </a:t>
            </a: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OPERACIÓN DE TALLER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61358" y="4236435"/>
            <a:ext cx="8849578" cy="31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7041" indent="-228521" lvl="1">
              <a:lnSpc>
                <a:spcPts val="2476"/>
              </a:lnSpc>
              <a:buFont typeface="Arial"/>
              <a:buChar char="•"/>
            </a:pP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SEMANA 9: </a:t>
            </a: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ADMINISTRACIÓN Y CONTROL DOCUMENTAL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57264" y="4873150"/>
            <a:ext cx="7253651" cy="31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7041" indent="-228521" lvl="1">
              <a:lnSpc>
                <a:spcPts val="2476"/>
              </a:lnSpc>
              <a:buFont typeface="Arial"/>
              <a:buChar char="•"/>
            </a:pP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SEMANA 10 Y 11: </a:t>
            </a: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INTEGRACIÓN Y HARDENING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36099" y="5509866"/>
            <a:ext cx="7469294" cy="31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7041" indent="-228521" lvl="1">
              <a:lnSpc>
                <a:spcPts val="2476"/>
              </a:lnSpc>
              <a:buFont typeface="Arial"/>
              <a:buChar char="•"/>
            </a:pP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SEMANAS 4 A 11: </a:t>
            </a: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FASE DE PRUEBAS Y EJECUCIÓN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6346" y="4464987"/>
            <a:ext cx="16452954" cy="3866444"/>
          </a:xfrm>
          <a:custGeom>
            <a:avLst/>
            <a:gdLst/>
            <a:ahLst/>
            <a:cxnLst/>
            <a:rect r="r" b="b" t="t" l="l"/>
            <a:pathLst>
              <a:path h="3866444" w="16452954">
                <a:moveTo>
                  <a:pt x="0" y="0"/>
                </a:moveTo>
                <a:lnTo>
                  <a:pt x="16452954" y="0"/>
                </a:lnTo>
                <a:lnTo>
                  <a:pt x="16452954" y="3866444"/>
                </a:lnTo>
                <a:lnTo>
                  <a:pt x="0" y="386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559721" y="169021"/>
            <a:ext cx="4942755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TOPOLOGÍA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66440" y="2655417"/>
            <a:ext cx="5615305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CLIENTE-SERVIDOR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96937" y="1182267"/>
            <a:ext cx="889412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ARQUITECTURA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66440" y="3613632"/>
            <a:ext cx="5615305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MVC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4220" y="7469314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2884" y="1937385"/>
            <a:ext cx="16186416" cy="8194373"/>
          </a:xfrm>
          <a:custGeom>
            <a:avLst/>
            <a:gdLst/>
            <a:ahLst/>
            <a:cxnLst/>
            <a:rect r="r" b="b" t="t" l="l"/>
            <a:pathLst>
              <a:path h="8194373" w="16186416">
                <a:moveTo>
                  <a:pt x="0" y="0"/>
                </a:moveTo>
                <a:lnTo>
                  <a:pt x="16186416" y="0"/>
                </a:lnTo>
                <a:lnTo>
                  <a:pt x="16186416" y="8194373"/>
                </a:lnTo>
                <a:lnTo>
                  <a:pt x="0" y="81943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24071" y="1331595"/>
            <a:ext cx="1984577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8439" y="225341"/>
            <a:ext cx="5615305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MODELO DE DATOS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40643" y="1869710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94574" y="4689708"/>
            <a:ext cx="2552460" cy="2624638"/>
          </a:xfrm>
          <a:custGeom>
            <a:avLst/>
            <a:gdLst/>
            <a:ahLst/>
            <a:cxnLst/>
            <a:rect r="r" b="b" t="t" l="l"/>
            <a:pathLst>
              <a:path h="2624638" w="2552460">
                <a:moveTo>
                  <a:pt x="0" y="0"/>
                </a:moveTo>
                <a:lnTo>
                  <a:pt x="2552461" y="0"/>
                </a:lnTo>
                <a:lnTo>
                  <a:pt x="2552461" y="2624638"/>
                </a:lnTo>
                <a:lnTo>
                  <a:pt x="0" y="2624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62862" y="4689708"/>
            <a:ext cx="3855295" cy="2201023"/>
          </a:xfrm>
          <a:custGeom>
            <a:avLst/>
            <a:gdLst/>
            <a:ahLst/>
            <a:cxnLst/>
            <a:rect r="r" b="b" t="t" l="l"/>
            <a:pathLst>
              <a:path h="2201023" w="3855295">
                <a:moveTo>
                  <a:pt x="0" y="0"/>
                </a:moveTo>
                <a:lnTo>
                  <a:pt x="3855294" y="0"/>
                </a:lnTo>
                <a:lnTo>
                  <a:pt x="3855294" y="2201023"/>
                </a:lnTo>
                <a:lnTo>
                  <a:pt x="0" y="2201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21845" y="7185796"/>
            <a:ext cx="2072504" cy="2072504"/>
          </a:xfrm>
          <a:custGeom>
            <a:avLst/>
            <a:gdLst/>
            <a:ahLst/>
            <a:cxnLst/>
            <a:rect r="r" b="b" t="t" l="l"/>
            <a:pathLst>
              <a:path h="2072504" w="2072504">
                <a:moveTo>
                  <a:pt x="0" y="0"/>
                </a:moveTo>
                <a:lnTo>
                  <a:pt x="2072504" y="0"/>
                </a:lnTo>
                <a:lnTo>
                  <a:pt x="2072504" y="2072504"/>
                </a:lnTo>
                <a:lnTo>
                  <a:pt x="0" y="2072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22910"/>
            <a:ext cx="7445807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TECNOLOGÍAS UTILIZADAS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8884" y="1732078"/>
            <a:ext cx="5230713" cy="209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601" indent="-310800" lvl="1">
              <a:lnSpc>
                <a:spcPts val="3368"/>
              </a:lnSpc>
              <a:buFont typeface="Arial"/>
              <a:buChar char="•"/>
            </a:pPr>
            <a:r>
              <a:rPr lang="en-US" b="true" sz="287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LARAVEL 12 / PHP 8.2</a:t>
            </a:r>
          </a:p>
          <a:p>
            <a:pPr algn="l" marL="621601" indent="-310800" lvl="1">
              <a:lnSpc>
                <a:spcPts val="3368"/>
              </a:lnSpc>
              <a:buFont typeface="Arial"/>
              <a:buChar char="•"/>
            </a:pPr>
            <a:r>
              <a:rPr lang="en-US" b="true" sz="287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MYSQL</a:t>
            </a:r>
          </a:p>
          <a:p>
            <a:pPr algn="l" marL="621601" indent="-310800" lvl="1">
              <a:lnSpc>
                <a:spcPts val="3368"/>
              </a:lnSpc>
              <a:buFont typeface="Arial"/>
              <a:buChar char="•"/>
            </a:pPr>
            <a:r>
              <a:rPr lang="en-US" b="true" sz="287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BOOTSTRAP/HTML/CSS</a:t>
            </a:r>
          </a:p>
          <a:p>
            <a:pPr algn="l" marL="621601" indent="-310800" lvl="1">
              <a:lnSpc>
                <a:spcPts val="3368"/>
              </a:lnSpc>
              <a:buFont typeface="Arial"/>
              <a:buChar char="•"/>
            </a:pPr>
            <a:r>
              <a:rPr lang="en-US" b="true" sz="287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JAVASCRIPT</a:t>
            </a:r>
          </a:p>
          <a:p>
            <a:pPr algn="l" marL="621601" indent="-310800" lvl="1">
              <a:lnSpc>
                <a:spcPts val="3368"/>
              </a:lnSpc>
              <a:buFont typeface="Arial"/>
              <a:buChar char="•"/>
            </a:pPr>
            <a:r>
              <a:rPr lang="en-US" b="true" sz="287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GIT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5358876" y="3401217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066064" y="-5733496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19" y="0"/>
                </a:lnTo>
                <a:lnTo>
                  <a:pt x="8989019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30325" y="8377001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57801" y="226245"/>
            <a:ext cx="795618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EVICENCIAS DEL PROYECTO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5358876" y="3401217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066064" y="-5733496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19" y="0"/>
                </a:lnTo>
                <a:lnTo>
                  <a:pt x="8989019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30325" y="8377001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57801" y="226245"/>
            <a:ext cx="7956183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EVICENCIAS DEL PROYECTO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0299"/>
            <a:ext cx="9513290" cy="5367013"/>
            <a:chOff x="0" y="0"/>
            <a:chExt cx="2505558" cy="1413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5558" cy="1413534"/>
            </a:xfrm>
            <a:custGeom>
              <a:avLst/>
              <a:gdLst/>
              <a:ahLst/>
              <a:cxnLst/>
              <a:rect r="r" b="b" t="t" l="l"/>
              <a:pathLst>
                <a:path h="1413534" w="2505558">
                  <a:moveTo>
                    <a:pt x="0" y="0"/>
                  </a:moveTo>
                  <a:lnTo>
                    <a:pt x="2505558" y="0"/>
                  </a:lnTo>
                  <a:lnTo>
                    <a:pt x="2505558" y="1413534"/>
                  </a:lnTo>
                  <a:lnTo>
                    <a:pt x="0" y="141353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505558" cy="1404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5139577" y="3294544"/>
            <a:ext cx="1291536" cy="9513290"/>
            <a:chOff x="0" y="0"/>
            <a:chExt cx="412088" cy="3035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2088" cy="3035384"/>
            </a:xfrm>
            <a:custGeom>
              <a:avLst/>
              <a:gdLst/>
              <a:ahLst/>
              <a:cxnLst/>
              <a:rect r="r" b="b" t="t" l="l"/>
              <a:pathLst>
                <a:path h="3035384" w="412088">
                  <a:moveTo>
                    <a:pt x="0" y="0"/>
                  </a:moveTo>
                  <a:lnTo>
                    <a:pt x="412088" y="0"/>
                  </a:lnTo>
                  <a:lnTo>
                    <a:pt x="412088" y="3035384"/>
                  </a:lnTo>
                  <a:lnTo>
                    <a:pt x="0" y="30353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412088" cy="3025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76876" y="-1154472"/>
            <a:ext cx="12895784" cy="12782946"/>
          </a:xfrm>
          <a:custGeom>
            <a:avLst/>
            <a:gdLst/>
            <a:ahLst/>
            <a:cxnLst/>
            <a:rect r="r" b="b" t="t" l="l"/>
            <a:pathLst>
              <a:path h="12782946" w="12895784">
                <a:moveTo>
                  <a:pt x="0" y="0"/>
                </a:moveTo>
                <a:lnTo>
                  <a:pt x="12895784" y="0"/>
                </a:lnTo>
                <a:lnTo>
                  <a:pt x="12895784" y="12782946"/>
                </a:lnTo>
                <a:lnTo>
                  <a:pt x="0" y="1278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36708" y="2101211"/>
            <a:ext cx="5722592" cy="5828566"/>
          </a:xfrm>
          <a:custGeom>
            <a:avLst/>
            <a:gdLst/>
            <a:ahLst/>
            <a:cxnLst/>
            <a:rect r="r" b="b" t="t" l="l"/>
            <a:pathLst>
              <a:path h="5828566" w="5722592">
                <a:moveTo>
                  <a:pt x="0" y="0"/>
                </a:moveTo>
                <a:lnTo>
                  <a:pt x="5722592" y="0"/>
                </a:lnTo>
                <a:lnTo>
                  <a:pt x="5722592" y="5828566"/>
                </a:lnTo>
                <a:lnTo>
                  <a:pt x="0" y="5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88440" y="7688629"/>
            <a:ext cx="2944651" cy="725120"/>
          </a:xfrm>
          <a:custGeom>
            <a:avLst/>
            <a:gdLst/>
            <a:ahLst/>
            <a:cxnLst/>
            <a:rect r="r" b="b" t="t" l="l"/>
            <a:pathLst>
              <a:path h="725120" w="2944651">
                <a:moveTo>
                  <a:pt x="0" y="0"/>
                </a:moveTo>
                <a:lnTo>
                  <a:pt x="2944651" y="0"/>
                </a:lnTo>
                <a:lnTo>
                  <a:pt x="2944651" y="725120"/>
                </a:lnTo>
                <a:lnTo>
                  <a:pt x="0" y="72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60853" y="7233168"/>
            <a:ext cx="1636042" cy="1636042"/>
          </a:xfrm>
          <a:custGeom>
            <a:avLst/>
            <a:gdLst/>
            <a:ahLst/>
            <a:cxnLst/>
            <a:rect r="r" b="b" t="t" l="l"/>
            <a:pathLst>
              <a:path h="1636042" w="1636042">
                <a:moveTo>
                  <a:pt x="0" y="0"/>
                </a:moveTo>
                <a:lnTo>
                  <a:pt x="1636042" y="0"/>
                </a:lnTo>
                <a:lnTo>
                  <a:pt x="1636042" y="1636042"/>
                </a:lnTo>
                <a:lnTo>
                  <a:pt x="0" y="16360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65298" y="4913515"/>
            <a:ext cx="2640093" cy="1933868"/>
          </a:xfrm>
          <a:custGeom>
            <a:avLst/>
            <a:gdLst/>
            <a:ahLst/>
            <a:cxnLst/>
            <a:rect r="r" b="b" t="t" l="l"/>
            <a:pathLst>
              <a:path h="1933868" w="2640093">
                <a:moveTo>
                  <a:pt x="0" y="0"/>
                </a:moveTo>
                <a:lnTo>
                  <a:pt x="2640093" y="0"/>
                </a:lnTo>
                <a:lnTo>
                  <a:pt x="2640093" y="1933869"/>
                </a:lnTo>
                <a:lnTo>
                  <a:pt x="0" y="1933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8440" y="2384881"/>
            <a:ext cx="832360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</a:pPr>
            <a:r>
              <a:rPr lang="en-US" sz="7500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Cierre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94168" y="3857897"/>
            <a:ext cx="4782353" cy="79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sz="4624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¿Preguntas?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49452" y="3032229"/>
            <a:ext cx="2628095" cy="3726539"/>
            <a:chOff x="0" y="0"/>
            <a:chExt cx="3504126" cy="49687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4126" cy="4968718"/>
            </a:xfrm>
            <a:custGeom>
              <a:avLst/>
              <a:gdLst/>
              <a:ahLst/>
              <a:cxnLst/>
              <a:rect r="r" b="b" t="t" l="l"/>
              <a:pathLst>
                <a:path h="4968718" w="3504126">
                  <a:moveTo>
                    <a:pt x="0" y="0"/>
                  </a:moveTo>
                  <a:lnTo>
                    <a:pt x="3504126" y="0"/>
                  </a:lnTo>
                  <a:lnTo>
                    <a:pt x="3504126" y="4968718"/>
                  </a:lnTo>
                  <a:lnTo>
                    <a:pt x="0" y="4968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0" t="0" r="-16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155680" y="174786"/>
              <a:ext cx="3197184" cy="4646330"/>
              <a:chOff x="0" y="0"/>
              <a:chExt cx="720901" cy="104765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20901" cy="1047654"/>
              </a:xfrm>
              <a:custGeom>
                <a:avLst/>
                <a:gdLst/>
                <a:ahLst/>
                <a:cxnLst/>
                <a:rect r="r" b="b" t="t" l="l"/>
                <a:pathLst>
                  <a:path h="1047654" w="720901">
                    <a:moveTo>
                      <a:pt x="55573" y="0"/>
                    </a:moveTo>
                    <a:lnTo>
                      <a:pt x="665328" y="0"/>
                    </a:lnTo>
                    <a:cubicBezTo>
                      <a:pt x="696020" y="0"/>
                      <a:pt x="720901" y="24881"/>
                      <a:pt x="720901" y="55573"/>
                    </a:cubicBezTo>
                    <a:lnTo>
                      <a:pt x="720901" y="992081"/>
                    </a:lnTo>
                    <a:cubicBezTo>
                      <a:pt x="720901" y="1022773"/>
                      <a:pt x="696020" y="1047654"/>
                      <a:pt x="665328" y="1047654"/>
                    </a:cubicBezTo>
                    <a:lnTo>
                      <a:pt x="55573" y="1047654"/>
                    </a:lnTo>
                    <a:cubicBezTo>
                      <a:pt x="24881" y="1047654"/>
                      <a:pt x="0" y="1022773"/>
                      <a:pt x="0" y="992081"/>
                    </a:cubicBezTo>
                    <a:lnTo>
                      <a:pt x="0" y="55573"/>
                    </a:lnTo>
                    <a:cubicBezTo>
                      <a:pt x="0" y="24881"/>
                      <a:pt x="24881" y="0"/>
                      <a:pt x="55573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2662" t="0" r="-22662" b="0"/>
                </a:stretch>
              </a:blip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3925139" y="3032229"/>
            <a:ext cx="2628095" cy="3726539"/>
            <a:chOff x="0" y="0"/>
            <a:chExt cx="3504126" cy="49687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4126" cy="4968718"/>
            </a:xfrm>
            <a:custGeom>
              <a:avLst/>
              <a:gdLst/>
              <a:ahLst/>
              <a:cxnLst/>
              <a:rect r="r" b="b" t="t" l="l"/>
              <a:pathLst>
                <a:path h="4968718" w="3504126">
                  <a:moveTo>
                    <a:pt x="0" y="0"/>
                  </a:moveTo>
                  <a:lnTo>
                    <a:pt x="3504126" y="0"/>
                  </a:lnTo>
                  <a:lnTo>
                    <a:pt x="3504126" y="4968718"/>
                  </a:lnTo>
                  <a:lnTo>
                    <a:pt x="0" y="4968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0" t="0" r="-16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153471" y="161194"/>
              <a:ext cx="3197184" cy="4646330"/>
              <a:chOff x="0" y="0"/>
              <a:chExt cx="720901" cy="104765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20901" cy="1047654"/>
              </a:xfrm>
              <a:custGeom>
                <a:avLst/>
                <a:gdLst/>
                <a:ahLst/>
                <a:cxnLst/>
                <a:rect r="r" b="b" t="t" l="l"/>
                <a:pathLst>
                  <a:path h="1047654" w="720901">
                    <a:moveTo>
                      <a:pt x="74259" y="0"/>
                    </a:moveTo>
                    <a:lnTo>
                      <a:pt x="646642" y="0"/>
                    </a:lnTo>
                    <a:cubicBezTo>
                      <a:pt x="687654" y="0"/>
                      <a:pt x="720901" y="33247"/>
                      <a:pt x="720901" y="74259"/>
                    </a:cubicBezTo>
                    <a:lnTo>
                      <a:pt x="720901" y="973395"/>
                    </a:lnTo>
                    <a:cubicBezTo>
                      <a:pt x="720901" y="993090"/>
                      <a:pt x="713077" y="1011978"/>
                      <a:pt x="699151" y="1025904"/>
                    </a:cubicBezTo>
                    <a:cubicBezTo>
                      <a:pt x="685225" y="1039830"/>
                      <a:pt x="666337" y="1047654"/>
                      <a:pt x="646642" y="1047654"/>
                    </a:cubicBezTo>
                    <a:lnTo>
                      <a:pt x="74259" y="1047654"/>
                    </a:lnTo>
                    <a:cubicBezTo>
                      <a:pt x="54564" y="1047654"/>
                      <a:pt x="35676" y="1039830"/>
                      <a:pt x="21750" y="1025904"/>
                    </a:cubicBezTo>
                    <a:cubicBezTo>
                      <a:pt x="7824" y="1011978"/>
                      <a:pt x="0" y="993090"/>
                      <a:pt x="0" y="973395"/>
                    </a:cubicBezTo>
                    <a:lnTo>
                      <a:pt x="0" y="74259"/>
                    </a:lnTo>
                    <a:cubicBezTo>
                      <a:pt x="0" y="54564"/>
                      <a:pt x="7824" y="35676"/>
                      <a:pt x="21750" y="21750"/>
                    </a:cubicBezTo>
                    <a:cubicBezTo>
                      <a:pt x="35676" y="7824"/>
                      <a:pt x="54564" y="0"/>
                      <a:pt x="74259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2662" t="0" r="-22662" b="0"/>
                </a:stretch>
              </a:blip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4966696" y="-4883557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3" y="0"/>
                </a:lnTo>
                <a:lnTo>
                  <a:pt x="9093363" y="9013796"/>
                </a:lnTo>
                <a:lnTo>
                  <a:pt x="0" y="9013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337876">
            <a:off x="13564517" y="5689419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6" y="0"/>
                </a:lnTo>
                <a:lnTo>
                  <a:pt x="7389566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163" y="0"/>
            <a:ext cx="3455531" cy="3032229"/>
          </a:xfrm>
          <a:custGeom>
            <a:avLst/>
            <a:gdLst/>
            <a:ahLst/>
            <a:cxnLst/>
            <a:rect r="r" b="b" t="t" l="l"/>
            <a:pathLst>
              <a:path h="3032229" w="3455531">
                <a:moveTo>
                  <a:pt x="0" y="0"/>
                </a:moveTo>
                <a:lnTo>
                  <a:pt x="3455532" y="0"/>
                </a:lnTo>
                <a:lnTo>
                  <a:pt x="3455532" y="3032229"/>
                </a:lnTo>
                <a:lnTo>
                  <a:pt x="0" y="30322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524619" y="725805"/>
            <a:ext cx="7922861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INTEGRANTES DEL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0681" y="7171944"/>
            <a:ext cx="641005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BENJAMIN RIQUELME MORALES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67099" y="7171944"/>
            <a:ext cx="499280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MIGUEL FAZIO QUEUPUL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87217" y="-5466601"/>
            <a:ext cx="12846678" cy="12734269"/>
          </a:xfrm>
          <a:custGeom>
            <a:avLst/>
            <a:gdLst/>
            <a:ahLst/>
            <a:cxnLst/>
            <a:rect r="r" b="b" t="t" l="l"/>
            <a:pathLst>
              <a:path h="12734269" w="12846678">
                <a:moveTo>
                  <a:pt x="0" y="0"/>
                </a:moveTo>
                <a:lnTo>
                  <a:pt x="12846677" y="0"/>
                </a:lnTo>
                <a:lnTo>
                  <a:pt x="12846677" y="12734270"/>
                </a:lnTo>
                <a:lnTo>
                  <a:pt x="0" y="1273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6519" y="1623913"/>
            <a:ext cx="4263515" cy="7215179"/>
          </a:xfrm>
          <a:custGeom>
            <a:avLst/>
            <a:gdLst/>
            <a:ahLst/>
            <a:cxnLst/>
            <a:rect r="r" b="b" t="t" l="l"/>
            <a:pathLst>
              <a:path h="7215179" w="4263515">
                <a:moveTo>
                  <a:pt x="0" y="0"/>
                </a:moveTo>
                <a:lnTo>
                  <a:pt x="4263515" y="0"/>
                </a:lnTo>
                <a:lnTo>
                  <a:pt x="4263515" y="7215178"/>
                </a:lnTo>
                <a:lnTo>
                  <a:pt x="0" y="7215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090257" y="5143500"/>
            <a:ext cx="3033783" cy="1937829"/>
          </a:xfrm>
          <a:custGeom>
            <a:avLst/>
            <a:gdLst/>
            <a:ahLst/>
            <a:cxnLst/>
            <a:rect r="r" b="b" t="t" l="l"/>
            <a:pathLst>
              <a:path h="1937829" w="3033783">
                <a:moveTo>
                  <a:pt x="0" y="0"/>
                </a:moveTo>
                <a:lnTo>
                  <a:pt x="3033784" y="0"/>
                </a:lnTo>
                <a:lnTo>
                  <a:pt x="3033784" y="1937829"/>
                </a:lnTo>
                <a:lnTo>
                  <a:pt x="0" y="1937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22302" y="1519138"/>
            <a:ext cx="9436998" cy="139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234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LA FLOTA</a:t>
            </a:r>
            <a:r>
              <a:rPr lang="en-US" sz="2234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 PEPSIMAN ES UN SISTEMA WEB DESARROLLADO PARA DIGITALIZAR Y CENTRALIZAR LOS PROCESOS OPERATIVOS</a:t>
            </a:r>
          </a:p>
          <a:p>
            <a:pPr algn="l">
              <a:lnSpc>
                <a:spcPts val="37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31800"/>
            <a:ext cx="492629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 b="true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1318" y="-2826134"/>
            <a:ext cx="9093363" cy="9013797"/>
          </a:xfrm>
          <a:custGeom>
            <a:avLst/>
            <a:gdLst/>
            <a:ahLst/>
            <a:cxnLst/>
            <a:rect r="r" b="b" t="t" l="l"/>
            <a:pathLst>
              <a:path h="9013797" w="9093363">
                <a:moveTo>
                  <a:pt x="0" y="0"/>
                </a:moveTo>
                <a:lnTo>
                  <a:pt x="9093364" y="0"/>
                </a:lnTo>
                <a:lnTo>
                  <a:pt x="9093364" y="9013797"/>
                </a:lnTo>
                <a:lnTo>
                  <a:pt x="0" y="901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2507" y="1028700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4" y="0"/>
                </a:lnTo>
                <a:lnTo>
                  <a:pt x="6924964" y="2769985"/>
                </a:lnTo>
                <a:lnTo>
                  <a:pt x="0" y="276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238468" y="6510067"/>
            <a:ext cx="2665786" cy="2748233"/>
          </a:xfrm>
          <a:custGeom>
            <a:avLst/>
            <a:gdLst/>
            <a:ahLst/>
            <a:cxnLst/>
            <a:rect r="r" b="b" t="t" l="l"/>
            <a:pathLst>
              <a:path h="2748233" w="2665786">
                <a:moveTo>
                  <a:pt x="0" y="0"/>
                </a:moveTo>
                <a:lnTo>
                  <a:pt x="2665787" y="0"/>
                </a:lnTo>
                <a:lnTo>
                  <a:pt x="2665787" y="2748233"/>
                </a:lnTo>
                <a:lnTo>
                  <a:pt x="0" y="2748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7051" y="8006087"/>
            <a:ext cx="1675122" cy="2154498"/>
          </a:xfrm>
          <a:custGeom>
            <a:avLst/>
            <a:gdLst/>
            <a:ahLst/>
            <a:cxnLst/>
            <a:rect r="r" b="b" t="t" l="l"/>
            <a:pathLst>
              <a:path h="2154498" w="1675122">
                <a:moveTo>
                  <a:pt x="0" y="0"/>
                </a:moveTo>
                <a:lnTo>
                  <a:pt x="1675122" y="0"/>
                </a:lnTo>
                <a:lnTo>
                  <a:pt x="1675122" y="2154498"/>
                </a:lnTo>
                <a:lnTo>
                  <a:pt x="0" y="21544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58234" y="430530"/>
            <a:ext cx="8273216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DESCRIPCIÓN DEL ORIGEN DE LA PROBLEMÁTICA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94111"/>
            <a:ext cx="756686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OT </a:t>
            </a:r>
            <a:r>
              <a:rPr lang="en-US" sz="339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registradas en planillas Excel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7051" y="3974551"/>
            <a:ext cx="1116426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Información dispersa entre correos y WhatsApp.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9531" y="4954991"/>
            <a:ext cx="930471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Citas d</a:t>
            </a:r>
            <a:r>
              <a:rPr lang="en-US" sz="339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 mantenimiento no organizadas.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298" y="2013671"/>
            <a:ext cx="804728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el taller opera con procesos manuales: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0457" y="-6913489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19" y="0"/>
                </a:lnTo>
                <a:lnTo>
                  <a:pt x="8989019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11308" y="1164397"/>
            <a:ext cx="615671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SOLUCIÓN PROPUESTA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9757" y="3150568"/>
            <a:ext cx="673230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Falta de trazabilidad en OT y documentos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521092">
            <a:off x="-2552559" y="6965967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3"/>
                </a:lnTo>
                <a:lnTo>
                  <a:pt x="0" y="9195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59757" y="5267197"/>
            <a:ext cx="673230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Roles sin control claro de permisos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363" y="7383825"/>
            <a:ext cx="6732303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Información dispersa y poco fiable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9964" y="1164397"/>
            <a:ext cx="615671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PROBLEMATICA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6997" y="3150568"/>
            <a:ext cx="673230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Sistema web centralizado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26997" y="5305297"/>
            <a:ext cx="673230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Digitaliza las OT y su ciclo completo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26997" y="7383825"/>
            <a:ext cx="673230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Aumenta la trazabilidad y orden en el taller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687976" y="8223703"/>
            <a:ext cx="6924963" cy="2769985"/>
          </a:xfrm>
          <a:custGeom>
            <a:avLst/>
            <a:gdLst/>
            <a:ahLst/>
            <a:cxnLst/>
            <a:rect r="r" b="b" t="t" l="l"/>
            <a:pathLst>
              <a:path h="2769985" w="6924963">
                <a:moveTo>
                  <a:pt x="0" y="0"/>
                </a:moveTo>
                <a:lnTo>
                  <a:pt x="6924963" y="0"/>
                </a:lnTo>
                <a:lnTo>
                  <a:pt x="6924963" y="2769986"/>
                </a:lnTo>
                <a:lnTo>
                  <a:pt x="0" y="2769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4715" y="4845540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1" y="0"/>
                </a:lnTo>
                <a:lnTo>
                  <a:pt x="2314081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9725" y="3858803"/>
            <a:ext cx="1969264" cy="1705875"/>
          </a:xfrm>
          <a:custGeom>
            <a:avLst/>
            <a:gdLst/>
            <a:ahLst/>
            <a:cxnLst/>
            <a:rect r="r" b="b" t="t" l="l"/>
            <a:pathLst>
              <a:path h="1705875" w="1969264">
                <a:moveTo>
                  <a:pt x="0" y="0"/>
                </a:moveTo>
                <a:lnTo>
                  <a:pt x="1969264" y="0"/>
                </a:lnTo>
                <a:lnTo>
                  <a:pt x="1969264" y="1705875"/>
                </a:lnTo>
                <a:lnTo>
                  <a:pt x="0" y="1705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44778" y="7864142"/>
            <a:ext cx="1676110" cy="1907763"/>
          </a:xfrm>
          <a:custGeom>
            <a:avLst/>
            <a:gdLst/>
            <a:ahLst/>
            <a:cxnLst/>
            <a:rect r="r" b="b" t="t" l="l"/>
            <a:pathLst>
              <a:path h="1907763" w="1676110">
                <a:moveTo>
                  <a:pt x="0" y="0"/>
                </a:moveTo>
                <a:lnTo>
                  <a:pt x="1676110" y="0"/>
                </a:lnTo>
                <a:lnTo>
                  <a:pt x="1676110" y="1907763"/>
                </a:lnTo>
                <a:lnTo>
                  <a:pt x="0" y="1907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42050" y="422910"/>
            <a:ext cx="889412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OBJETIVO GENERAL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796" y="1692292"/>
            <a:ext cx="12180053" cy="60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DESARROLLAR UN SISTEMA WEB QUE PERMITA GESTIONAR DE FORMA EFICIENTE, SEGURA Y TRAZABLE LAS OPERACIONES DEL TALLER MECÁNICO DE LA FLOTA PEPSI.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66704" y="4845540"/>
            <a:ext cx="10626330" cy="3673683"/>
            <a:chOff x="0" y="0"/>
            <a:chExt cx="14168440" cy="489824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8903062" cy="420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7041" indent="-228521" lvl="1">
                <a:lnSpc>
                  <a:spcPts val="2476"/>
                </a:lnSpc>
                <a:buFont typeface="Arial"/>
                <a:buChar char="•"/>
              </a:pPr>
              <a:r>
                <a:rPr lang="en-US" b="true" sz="2116">
                  <a:solidFill>
                    <a:srgbClr val="000000"/>
                  </a:solidFill>
                  <a:latin typeface="Arvo Bold"/>
                  <a:ea typeface="Arvo Bold"/>
                  <a:cs typeface="Arvo Bold"/>
                  <a:sym typeface="Arvo Bold"/>
                </a:rPr>
                <a:t>DISEÑAR Y MODELAR LA BASE DE DATOS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37903" y="1112479"/>
              <a:ext cx="10007179" cy="420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7041" indent="-228521" lvl="1">
                <a:lnSpc>
                  <a:spcPts val="2476"/>
                </a:lnSpc>
                <a:buFont typeface="Arial"/>
                <a:buChar char="•"/>
              </a:pPr>
              <a:r>
                <a:rPr lang="en-US" b="true" sz="2116">
                  <a:solidFill>
                    <a:srgbClr val="000000"/>
                  </a:solidFill>
                  <a:latin typeface="Arvo Bold"/>
                  <a:ea typeface="Arvo Bold"/>
                  <a:cs typeface="Arvo Bold"/>
                  <a:sym typeface="Arvo Bold"/>
                </a:rPr>
                <a:t>IMPLEMENTAR LOS MÓDULOS PRINCIPALES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518883" y="2217179"/>
              <a:ext cx="9912007" cy="420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7041" indent="-228521" lvl="1">
                <a:lnSpc>
                  <a:spcPts val="2476"/>
                </a:lnSpc>
                <a:buFont typeface="Arial"/>
                <a:buChar char="•"/>
              </a:pPr>
              <a:r>
                <a:rPr lang="en-US" b="true" sz="2116">
                  <a:solidFill>
                    <a:srgbClr val="000000"/>
                  </a:solidFill>
                  <a:latin typeface="Arvo Bold"/>
                  <a:ea typeface="Arvo Bold"/>
                  <a:cs typeface="Arvo Bold"/>
                  <a:sym typeface="Arvo Bold"/>
                </a:rPr>
                <a:t>INTEGRAR CONTROL DE ROLES Y SEGURIDAD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275374" y="3374961"/>
              <a:ext cx="11893065" cy="420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7041" indent="-228521" lvl="1">
                <a:lnSpc>
                  <a:spcPts val="2476"/>
                </a:lnSpc>
                <a:buFont typeface="Arial"/>
                <a:buChar char="•"/>
              </a:pPr>
              <a:r>
                <a:rPr lang="en-US" b="true" sz="2116">
                  <a:solidFill>
                    <a:srgbClr val="000000"/>
                  </a:solidFill>
                  <a:latin typeface="Arvo Bold"/>
                  <a:ea typeface="Arvo Bold"/>
                  <a:cs typeface="Arvo Bold"/>
                  <a:sym typeface="Arvo Bold"/>
                </a:rPr>
                <a:t>EJECUTAR PRUEBAS FUNCIONALES Y NO FUNCIONALES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233890" y="4477915"/>
              <a:ext cx="10627638" cy="420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57041" indent="-228521" lvl="1">
                <a:lnSpc>
                  <a:spcPts val="2476"/>
                </a:lnSpc>
                <a:buFont typeface="Arial"/>
                <a:buChar char="•"/>
              </a:pPr>
              <a:r>
                <a:rPr lang="en-US" b="true" sz="2116">
                  <a:solidFill>
                    <a:srgbClr val="000000"/>
                  </a:solidFill>
                  <a:latin typeface="Arvo Bold"/>
                  <a:ea typeface="Arvo Bold"/>
                  <a:cs typeface="Arvo Bold"/>
                  <a:sym typeface="Arvo Bold"/>
                </a:rPr>
                <a:t>DOCUMENTAR EL SISTEMA Y SU ARQUITECTURA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49874" y="3380466"/>
            <a:ext cx="889412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OBJETIVO ESPECÍFICOS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37018" y="-5074227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4197" y="2398808"/>
            <a:ext cx="3466060" cy="3461727"/>
          </a:xfrm>
          <a:custGeom>
            <a:avLst/>
            <a:gdLst/>
            <a:ahLst/>
            <a:cxnLst/>
            <a:rect r="r" b="b" t="t" l="l"/>
            <a:pathLst>
              <a:path h="3461727" w="3466060">
                <a:moveTo>
                  <a:pt x="0" y="0"/>
                </a:moveTo>
                <a:lnTo>
                  <a:pt x="3466060" y="0"/>
                </a:lnTo>
                <a:lnTo>
                  <a:pt x="3466060" y="3461727"/>
                </a:lnTo>
                <a:lnTo>
                  <a:pt x="0" y="346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56907" y="2372954"/>
            <a:ext cx="3297836" cy="3487581"/>
            <a:chOff x="0" y="0"/>
            <a:chExt cx="4397115" cy="4650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40871" y="401614"/>
              <a:ext cx="4056243" cy="4056243"/>
            </a:xfrm>
            <a:custGeom>
              <a:avLst/>
              <a:gdLst/>
              <a:ahLst/>
              <a:cxnLst/>
              <a:rect r="r" b="b" t="t" l="l"/>
              <a:pathLst>
                <a:path h="4056243" w="4056243">
                  <a:moveTo>
                    <a:pt x="0" y="0"/>
                  </a:moveTo>
                  <a:lnTo>
                    <a:pt x="4056244" y="0"/>
                  </a:lnTo>
                  <a:lnTo>
                    <a:pt x="4056244" y="4056243"/>
                  </a:lnTo>
                  <a:lnTo>
                    <a:pt x="0" y="4056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99206" cy="4650108"/>
            </a:xfrm>
            <a:custGeom>
              <a:avLst/>
              <a:gdLst/>
              <a:ahLst/>
              <a:cxnLst/>
              <a:rect r="r" b="b" t="t" l="l"/>
              <a:pathLst>
                <a:path h="4650108" w="3499206">
                  <a:moveTo>
                    <a:pt x="0" y="0"/>
                  </a:moveTo>
                  <a:lnTo>
                    <a:pt x="3499206" y="0"/>
                  </a:lnTo>
                  <a:lnTo>
                    <a:pt x="3499206" y="4650108"/>
                  </a:lnTo>
                  <a:lnTo>
                    <a:pt x="0" y="4650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431798" y="6992999"/>
            <a:ext cx="2822681" cy="2822681"/>
          </a:xfrm>
          <a:custGeom>
            <a:avLst/>
            <a:gdLst/>
            <a:ahLst/>
            <a:cxnLst/>
            <a:rect r="r" b="b" t="t" l="l"/>
            <a:pathLst>
              <a:path h="2822681" w="2822681">
                <a:moveTo>
                  <a:pt x="0" y="0"/>
                </a:moveTo>
                <a:lnTo>
                  <a:pt x="2822681" y="0"/>
                </a:lnTo>
                <a:lnTo>
                  <a:pt x="2822681" y="2822681"/>
                </a:lnTo>
                <a:lnTo>
                  <a:pt x="0" y="2822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0590" y="1360543"/>
            <a:ext cx="3019667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ALCANCES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18522" y="1360543"/>
            <a:ext cx="5615319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FUERA DE ALCANCE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41506" y="6274292"/>
            <a:ext cx="4203264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LIMITACIONES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37018" y="-5074227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0810" y="3077702"/>
            <a:ext cx="2119635" cy="2119635"/>
          </a:xfrm>
          <a:custGeom>
            <a:avLst/>
            <a:gdLst/>
            <a:ahLst/>
            <a:cxnLst/>
            <a:rect r="r" b="b" t="t" l="l"/>
            <a:pathLst>
              <a:path h="2119635" w="2119635">
                <a:moveTo>
                  <a:pt x="0" y="0"/>
                </a:moveTo>
                <a:lnTo>
                  <a:pt x="2119635" y="0"/>
                </a:lnTo>
                <a:lnTo>
                  <a:pt x="2119635" y="2119635"/>
                </a:lnTo>
                <a:lnTo>
                  <a:pt x="0" y="2119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59723" y="3163084"/>
            <a:ext cx="1980416" cy="1980416"/>
          </a:xfrm>
          <a:custGeom>
            <a:avLst/>
            <a:gdLst/>
            <a:ahLst/>
            <a:cxnLst/>
            <a:rect r="r" b="b" t="t" l="l"/>
            <a:pathLst>
              <a:path h="1980416" w="1980416">
                <a:moveTo>
                  <a:pt x="0" y="0"/>
                </a:moveTo>
                <a:lnTo>
                  <a:pt x="1980417" y="0"/>
                </a:lnTo>
                <a:lnTo>
                  <a:pt x="1980417" y="1980416"/>
                </a:lnTo>
                <a:lnTo>
                  <a:pt x="0" y="19804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25279" y="3023227"/>
            <a:ext cx="1802368" cy="2228585"/>
          </a:xfrm>
          <a:custGeom>
            <a:avLst/>
            <a:gdLst/>
            <a:ahLst/>
            <a:cxnLst/>
            <a:rect r="r" b="b" t="t" l="l"/>
            <a:pathLst>
              <a:path h="2228585" w="1802368">
                <a:moveTo>
                  <a:pt x="0" y="0"/>
                </a:moveTo>
                <a:lnTo>
                  <a:pt x="1802369" y="0"/>
                </a:lnTo>
                <a:lnTo>
                  <a:pt x="1802369" y="2228585"/>
                </a:lnTo>
                <a:lnTo>
                  <a:pt x="0" y="2228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74270" y="6828766"/>
            <a:ext cx="2032714" cy="2862978"/>
          </a:xfrm>
          <a:custGeom>
            <a:avLst/>
            <a:gdLst/>
            <a:ahLst/>
            <a:cxnLst/>
            <a:rect r="r" b="b" t="t" l="l"/>
            <a:pathLst>
              <a:path h="2862978" w="2032714">
                <a:moveTo>
                  <a:pt x="0" y="0"/>
                </a:moveTo>
                <a:lnTo>
                  <a:pt x="2032715" y="0"/>
                </a:lnTo>
                <a:lnTo>
                  <a:pt x="2032715" y="2862978"/>
                </a:lnTo>
                <a:lnTo>
                  <a:pt x="0" y="2862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33182" y="6914491"/>
            <a:ext cx="2690619" cy="2640170"/>
          </a:xfrm>
          <a:custGeom>
            <a:avLst/>
            <a:gdLst/>
            <a:ahLst/>
            <a:cxnLst/>
            <a:rect r="r" b="b" t="t" l="l"/>
            <a:pathLst>
              <a:path h="2640170" w="2690619">
                <a:moveTo>
                  <a:pt x="0" y="0"/>
                </a:moveTo>
                <a:lnTo>
                  <a:pt x="2690619" y="0"/>
                </a:lnTo>
                <a:lnTo>
                  <a:pt x="2690619" y="2640169"/>
                </a:lnTo>
                <a:lnTo>
                  <a:pt x="0" y="2640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25279" y="7115094"/>
            <a:ext cx="2132861" cy="2290321"/>
          </a:xfrm>
          <a:custGeom>
            <a:avLst/>
            <a:gdLst/>
            <a:ahLst/>
            <a:cxnLst/>
            <a:rect r="r" b="b" t="t" l="l"/>
            <a:pathLst>
              <a:path h="2290321" w="2132861">
                <a:moveTo>
                  <a:pt x="0" y="0"/>
                </a:moveTo>
                <a:lnTo>
                  <a:pt x="2132862" y="0"/>
                </a:lnTo>
                <a:lnTo>
                  <a:pt x="2132862" y="2290321"/>
                </a:lnTo>
                <a:lnTo>
                  <a:pt x="0" y="22903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22910"/>
            <a:ext cx="637810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ASIGNACIÓN DE ROLES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1922" y="2232975"/>
            <a:ext cx="2957412" cy="37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7"/>
              </a:lnSpc>
              <a:spcBef>
                <a:spcPct val="0"/>
              </a:spcBef>
            </a:pPr>
            <a:r>
              <a:rPr lang="en-US" b="true" sz="2518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ADMINISTRADOR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3182" y="2232975"/>
            <a:ext cx="2633499" cy="37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  <a:spcBef>
                <a:spcPct val="0"/>
              </a:spcBef>
            </a:pPr>
            <a:r>
              <a:rPr lang="en-US" b="true" sz="2524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JEFE DE TALLER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53797" y="2236414"/>
            <a:ext cx="1945332" cy="37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8"/>
              </a:lnSpc>
              <a:spcBef>
                <a:spcPct val="0"/>
              </a:spcBef>
            </a:pPr>
            <a:r>
              <a:rPr lang="en-US" b="true" sz="2520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MECÁNICO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3464" y="5990489"/>
            <a:ext cx="1560314" cy="37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8"/>
              </a:lnSpc>
              <a:spcBef>
                <a:spcPct val="0"/>
              </a:spcBef>
            </a:pPr>
            <a:r>
              <a:rPr lang="en-US" b="true" sz="2520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GUARDIA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40207" y="5990489"/>
            <a:ext cx="2019449" cy="37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8"/>
              </a:lnSpc>
              <a:spcBef>
                <a:spcPct val="0"/>
              </a:spcBef>
            </a:pPr>
            <a:r>
              <a:rPr lang="en-US" b="true" sz="2520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RECEPCIÓN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12179" y="5990489"/>
            <a:ext cx="1446758" cy="37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8"/>
              </a:lnSpc>
              <a:spcBef>
                <a:spcPct val="0"/>
              </a:spcBef>
            </a:pPr>
            <a:r>
              <a:rPr lang="en-US" b="true" sz="2520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CHOFER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67862" y="4220442"/>
            <a:ext cx="7389567" cy="9195163"/>
          </a:xfrm>
          <a:custGeom>
            <a:avLst/>
            <a:gdLst/>
            <a:ahLst/>
            <a:cxnLst/>
            <a:rect r="r" b="b" t="t" l="l"/>
            <a:pathLst>
              <a:path h="9195163" w="7389567">
                <a:moveTo>
                  <a:pt x="0" y="0"/>
                </a:moveTo>
                <a:lnTo>
                  <a:pt x="7389567" y="0"/>
                </a:lnTo>
                <a:lnTo>
                  <a:pt x="7389567" y="9195162"/>
                </a:lnTo>
                <a:lnTo>
                  <a:pt x="0" y="9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93033" y="-4644272"/>
            <a:ext cx="8989019" cy="8910365"/>
          </a:xfrm>
          <a:custGeom>
            <a:avLst/>
            <a:gdLst/>
            <a:ahLst/>
            <a:cxnLst/>
            <a:rect r="r" b="b" t="t" l="l"/>
            <a:pathLst>
              <a:path h="8910365" w="8989019">
                <a:moveTo>
                  <a:pt x="0" y="0"/>
                </a:moveTo>
                <a:lnTo>
                  <a:pt x="8989020" y="0"/>
                </a:lnTo>
                <a:lnTo>
                  <a:pt x="8989020" y="8910365"/>
                </a:lnTo>
                <a:lnTo>
                  <a:pt x="0" y="891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02260" y="8491109"/>
            <a:ext cx="2314081" cy="2169451"/>
          </a:xfrm>
          <a:custGeom>
            <a:avLst/>
            <a:gdLst/>
            <a:ahLst/>
            <a:cxnLst/>
            <a:rect r="r" b="b" t="t" l="l"/>
            <a:pathLst>
              <a:path h="2169451" w="2314081">
                <a:moveTo>
                  <a:pt x="0" y="0"/>
                </a:moveTo>
                <a:lnTo>
                  <a:pt x="2314080" y="0"/>
                </a:lnTo>
                <a:lnTo>
                  <a:pt x="2314080" y="2169451"/>
                </a:lnTo>
                <a:lnTo>
                  <a:pt x="0" y="216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75332" y="5709637"/>
            <a:ext cx="1424225" cy="1445914"/>
          </a:xfrm>
          <a:custGeom>
            <a:avLst/>
            <a:gdLst/>
            <a:ahLst/>
            <a:cxnLst/>
            <a:rect r="r" b="b" t="t" l="l"/>
            <a:pathLst>
              <a:path h="1445914" w="1424225">
                <a:moveTo>
                  <a:pt x="0" y="0"/>
                </a:moveTo>
                <a:lnTo>
                  <a:pt x="1424225" y="0"/>
                </a:lnTo>
                <a:lnTo>
                  <a:pt x="1424225" y="1445914"/>
                </a:lnTo>
                <a:lnTo>
                  <a:pt x="0" y="1445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98654" y="5709637"/>
            <a:ext cx="1479920" cy="1512051"/>
          </a:xfrm>
          <a:custGeom>
            <a:avLst/>
            <a:gdLst/>
            <a:ahLst/>
            <a:cxnLst/>
            <a:rect r="r" b="b" t="t" l="l"/>
            <a:pathLst>
              <a:path h="1512051" w="1479920">
                <a:moveTo>
                  <a:pt x="0" y="0"/>
                </a:moveTo>
                <a:lnTo>
                  <a:pt x="1479919" y="0"/>
                </a:lnTo>
                <a:lnTo>
                  <a:pt x="1479919" y="1512051"/>
                </a:lnTo>
                <a:lnTo>
                  <a:pt x="0" y="1512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31666" y="8277067"/>
            <a:ext cx="2424668" cy="1727576"/>
          </a:xfrm>
          <a:custGeom>
            <a:avLst/>
            <a:gdLst/>
            <a:ahLst/>
            <a:cxnLst/>
            <a:rect r="r" b="b" t="t" l="l"/>
            <a:pathLst>
              <a:path h="1727576" w="2424668">
                <a:moveTo>
                  <a:pt x="0" y="0"/>
                </a:moveTo>
                <a:lnTo>
                  <a:pt x="2424668" y="0"/>
                </a:lnTo>
                <a:lnTo>
                  <a:pt x="2424668" y="1727576"/>
                </a:lnTo>
                <a:lnTo>
                  <a:pt x="0" y="1727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22910"/>
            <a:ext cx="8894126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METODOLOGÍA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2855" y="1392717"/>
            <a:ext cx="9215308" cy="36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b="true" sz="23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M</a:t>
            </a:r>
            <a:r>
              <a:rPr lang="en-US" b="true" sz="23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ETODOLOGÍA UTILIZADA: INCREMENTAL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60484" y="2954436"/>
            <a:ext cx="2967031" cy="36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b="true" sz="23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BENEFICIOS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6758" y="4516536"/>
            <a:ext cx="5841373" cy="71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b="true" sz="23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FACILITA DETECTAR ERRORES TEMPRANO.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17927" y="4692748"/>
            <a:ext cx="5841373" cy="36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b="true" sz="2399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DA ESPACIO PARA AJUSTAR TAREAS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32066" y="7602252"/>
            <a:ext cx="6423868" cy="31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6"/>
              </a:lnSpc>
              <a:spcBef>
                <a:spcPct val="0"/>
              </a:spcBef>
            </a:pPr>
            <a:r>
              <a:rPr lang="en-US" b="true" sz="2116">
                <a:solidFill>
                  <a:srgbClr val="000000"/>
                </a:solidFill>
                <a:latin typeface="Arvo Bold"/>
                <a:ea typeface="Arvo Bold"/>
                <a:cs typeface="Arvo Bold"/>
                <a:sym typeface="Arvo Bold"/>
              </a:rPr>
              <a:t>ASEGURA ENTREGAS PARCIALES REVISABLES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DAG6O-QVDtQ</dc:identifier>
  <dcterms:modified xsi:type="dcterms:W3CDTF">2011-08-01T06:04:30Z</dcterms:modified>
  <cp:revision>1</cp:revision>
  <dc:title>Presentación Final La Flota Pepsiman!</dc:title>
</cp:coreProperties>
</file>